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illboard.com/articles/news/8096196/new-report-shows-major-lack-representation-women-music-industry/" TargetMode="External"/><Relationship Id="rId3" Type="http://schemas.openxmlformats.org/officeDocument/2006/relationships/hyperlink" Target="https://www.statista.com/statistics/801059/share-of-females-popular-music/" TargetMode="External"/><Relationship Id="rId4" Type="http://schemas.openxmlformats.org/officeDocument/2006/relationships/hyperlink" Target="https://www.forbes.com/sites/caitlinkelley/2019/02/06/music-industry-study-annenberg-gender-equality/?sh=544a5cf45f8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i was assign to the project of a song recommender, i had an immediate idea popped into my mind.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day a friend and i were talking about supporting minorities. AndI told him well, as a women, and someone that needs to fight for equality, I learned a long time ago that I had to actively pay attention to what I was reproducing and consuming. For example,I read a lot.  it’s been a looong time since I actively try to read books written by minorities. So I read a lot of books written by women, by latinos, by people from different nationalities. Because if you don’t pay attention, you end up reading, in a great majority, books from white men from the US or UK. And besides from that giving you a very limited perspective, diversifying what you consume also supports those other people that have low visilibity and are struggling to make in the industry. And that are equaly alented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I was giving this whole speech, and he asked: wow, nice, give me some recommendations because I want to do it as well. Do you also do it with music?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I was like OF Coooooour…. And then I realized my favorite singers are men. And this really bothered me because I though I was such a good feminist!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since this conversation I can tell you: I pay attention, but it’s very hard and it takes a lot of effort to find music I like that is necessarily by a female singer.And I’ll tell you why: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9416ce0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9416ce0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 spotify recommends me a song, I don’t think I have the option to felter it and make a song by a female. And since I listen to male arstists, and the database they have is made by a lot more men, they keep giving me male songs and I can not break this circle.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8d9644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8d9644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justa s my friend and I, people are starting to notice that! I don’t need to extend myself a lot here because you are livign in the same world as I am. But there is an important mindset change going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companies already noticed they need to follow! People stay and support companies that support causes. </a:t>
            </a:r>
            <a:r>
              <a:rPr lang="en">
                <a:solidFill>
                  <a:schemeClr val="dk1"/>
                </a:solidFill>
              </a:rPr>
              <a:t>There is research saing we left the digital era, and we are going to an era of purpose. The world is moving, and companies need to move with it: me too movement, black lives matter, companies losing value on the stock market because of prejudice and racis, companies gaining value for supporting causes&gt; not only on facebook, but for real. The companies that survive, are companies with a purpose. There is a rank with social responsible brands.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416ce0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416ce0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say that if you stay still, you’re automatically picking a side. So my proposal here, is for us to step up. Lets help people to activally search for song by females that they like and i say females here because, as a woman, this cause speaks to my heart, but as a consumer, i would also like to explore good songs from black artists, latino artists, and so on. So this is only the beginning.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98d96447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98d96447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https://www.billboard.com/articles/news/8096196/new-report-shows-major-lack-representation-women-music-industry/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https://www.statista.com/statistics/801059/share-of-females-popular-music/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https://www.forbes.com/sites/caitlinkelley/2019/02/06/music-industry-study-annenberg-gender-equality/?sh=544a5cf45f81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9416ce0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9416ce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9416ce0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9416ce0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Idd4j30njfknrK752dvmhQiM89k_GTxZ/view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www.billboard.com/articles/news/8096196/new-report-shows-major-lack-representation-women-music-industry/" TargetMode="External"/><Relationship Id="rId5" Type="http://schemas.openxmlformats.org/officeDocument/2006/relationships/hyperlink" Target="https://www.statista.com/statistics/801059/share-of-females-popular-music/" TargetMode="External"/><Relationship Id="rId6" Type="http://schemas.openxmlformats.org/officeDocument/2006/relationships/hyperlink" Target="https://www.forbes.com/sites/caitlinkelley/2019/02/06/music-industry-study-annenberg-gender-equality/?sh=544a5cf45f81" TargetMode="External"/><Relationship Id="rId7" Type="http://schemas.openxmlformats.org/officeDocument/2006/relationships/hyperlink" Target="https://edition.cnn.com/2016/08/10/health/where-taste-in-music-comes-from/index.html" TargetMode="External"/><Relationship Id="rId8" Type="http://schemas.openxmlformats.org/officeDocument/2006/relationships/hyperlink" Target="https://youmatter.world/en/responsible-companies-perform-better-on-the-stock-mark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9000"/>
          </a:blip>
          <a:srcRect b="21674" l="0" r="0" t="2222"/>
          <a:stretch/>
        </p:blipFill>
        <p:spPr>
          <a:xfrm>
            <a:off x="0" y="-22525"/>
            <a:ext cx="9144000" cy="52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Song recommender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Leveraging our company and making it to the next step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Music Industry Facts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15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Around</a:t>
            </a:r>
            <a:r>
              <a:rPr b="1" lang="en" sz="1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80% of artists on the year end charts are male</a:t>
            </a:r>
            <a:r>
              <a:rPr lang="en" sz="1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and 20% are female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2013, more than 1000 artists were nominated to the grammy award, around </a:t>
            </a:r>
            <a:r>
              <a:rPr b="1" lang="en" sz="1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90% were men</a:t>
            </a:r>
            <a:endParaRPr b="1" sz="14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The whole industry makes it harder for female artists:</a:t>
            </a:r>
            <a:endParaRPr sz="14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Woman experience stereotyping and sexualization</a:t>
            </a:r>
            <a:endParaRPr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Their skills are dismissed by producers</a:t>
            </a:r>
            <a:endParaRPr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137900" y="1521225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73700" y="4468525"/>
            <a:ext cx="79020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...no wonder it is so hard to “equalize” and find a great variety of songs by female that we like!</a:t>
            </a:r>
            <a:endParaRPr sz="1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99" y="3774092"/>
            <a:ext cx="770001" cy="40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00" y="1231200"/>
            <a:ext cx="255600" cy="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00" y="1612200"/>
            <a:ext cx="255600" cy="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00" y="1917000"/>
            <a:ext cx="255600" cy="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550" y="3759478"/>
            <a:ext cx="770000" cy="4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050" y="3689874"/>
            <a:ext cx="85906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32125" l="24151" r="22662" t="30092"/>
          <a:stretch/>
        </p:blipFill>
        <p:spPr>
          <a:xfrm>
            <a:off x="2492425" y="3788700"/>
            <a:ext cx="569083" cy="4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107675" y="3202375"/>
            <a:ext cx="6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If a huge part of what builds our music taste comes from exposure...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2355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People are actively going for equality and social causes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25" y="1163328"/>
            <a:ext cx="1605426" cy="95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303" y="1163025"/>
            <a:ext cx="2067522" cy="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429" y="1163320"/>
            <a:ext cx="2067519" cy="9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6982400" y="1381900"/>
            <a:ext cx="10134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#GrammySoMale</a:t>
            </a:r>
            <a:endParaRPr b="1" i="1"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235500" y="25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Companies are learning they need to follow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950" y="3228200"/>
            <a:ext cx="2710101" cy="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9500" y="3228200"/>
            <a:ext cx="1852984" cy="1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875" y="3795450"/>
            <a:ext cx="2952974" cy="10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8650" y="3304400"/>
            <a:ext cx="1631500" cy="16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 song recommender that helps people to support a cause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30800" y="1337850"/>
            <a:ext cx="1786800" cy="15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 the main Gnoosic page, user chooses if they want recommendations only of songs by female artists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544575" y="1337850"/>
            <a:ext cx="1786800" cy="15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inputs ANY song they like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467850" y="1337850"/>
            <a:ext cx="1970400" cy="15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get the features of that song, and match features of a similar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song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from our database, that has only female artists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424975" y="3774050"/>
            <a:ext cx="4373100" cy="1134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finds out good female artists who can rap, rock, be a dj, and whatever they want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25" y="3551925"/>
            <a:ext cx="1357025" cy="135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flipH="1" rot="10800000">
            <a:off x="2492400" y="2040325"/>
            <a:ext cx="741600" cy="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 flipH="1" rot="10800000">
            <a:off x="5540400" y="2040325"/>
            <a:ext cx="741600" cy="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/>
          <p:nvPr/>
        </p:nvCxnSpPr>
        <p:spPr>
          <a:xfrm rot="10800000">
            <a:off x="7158975" y="4263800"/>
            <a:ext cx="4095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/>
          <p:nvPr/>
        </p:nvCxnSpPr>
        <p:spPr>
          <a:xfrm rot="10800000">
            <a:off x="7539675" y="3042000"/>
            <a:ext cx="28800" cy="116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 title="demo_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750" y="453500"/>
            <a:ext cx="6004350" cy="45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Next steps- product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540300" y="847675"/>
            <a:ext cx="8520600" cy="18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Since it is difficult to find long playlists only with female artists, our database now has around 3.000 songs, with different genres: rap, pop, rock, christian music, electronic… →</a:t>
            </a:r>
            <a:r>
              <a:rPr b="1" i="1" lang="en" sz="1600">
                <a:latin typeface="Calibri"/>
                <a:ea typeface="Calibri"/>
                <a:cs typeface="Calibri"/>
                <a:sym typeface="Calibri"/>
              </a:rPr>
              <a:t> increase database</a:t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Play with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a little more: more clusters? More iterations?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Remove/add the music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to be looked at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288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Next steps- company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3438475"/>
            <a:ext cx="8520600" cy="18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Make it not only for female artists: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let the user choose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if there is another minority group they want to support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Market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this product in a game changer way. This can be huge!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Partnership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with Spotify or other companies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2134225" y="2074950"/>
            <a:ext cx="3925800" cy="39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050" y="1584626"/>
            <a:ext cx="1550850" cy="8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8065" y="1584626"/>
            <a:ext cx="612945" cy="8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 amt="7000"/>
          </a:blip>
          <a:srcRect b="40971" l="0" r="0" t="-3841"/>
          <a:stretch/>
        </p:blipFill>
        <p:spPr>
          <a:xfrm>
            <a:off x="0" y="-344475"/>
            <a:ext cx="9144000" cy="5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https://www.billboard.com/articles/news/8096196/new-report-shows-major-lack-representation-women-music-industry/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https://www.statista.com/statistics/801059/share-of-females-popular-music/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https://www.forbes.com/sites/caitlinkelley/2019/02/06/music-industry-study-annenberg-gender-equality/?sh=544a5cf45f81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https://edition.cnn.com/2016/08/10/health/where-taste-in-music-comes-from/index.html</a:t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https://youmatter.world/en/responsible-companies-perform-better-on-the-stock-market/</a:t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https://www.bloomberg.com/gei/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